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83DE6-7F9E-4F31-87F6-1E4ABB7FEDE4}"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353924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3DE6-7F9E-4F31-87F6-1E4ABB7FEDE4}"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2140395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3DE6-7F9E-4F31-87F6-1E4ABB7FEDE4}"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393013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3DE6-7F9E-4F31-87F6-1E4ABB7FEDE4}"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370692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C83DE6-7F9E-4F31-87F6-1E4ABB7FEDE4}"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1660218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83DE6-7F9E-4F31-87F6-1E4ABB7FEDE4}" type="datetimeFigureOut">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154947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83DE6-7F9E-4F31-87F6-1E4ABB7FEDE4}" type="datetimeFigureOut">
              <a:rPr lang="en-US" smtClean="0"/>
              <a:t>10/21/2015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3287870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83DE6-7F9E-4F31-87F6-1E4ABB7FEDE4}" type="datetimeFigureOut">
              <a:rPr lang="en-US" smtClean="0"/>
              <a:t>10/21/2015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243589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83DE6-7F9E-4F31-87F6-1E4ABB7FEDE4}" type="datetimeFigureOut">
              <a:rPr lang="en-US" smtClean="0"/>
              <a:t>10/21/2015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3239943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83DE6-7F9E-4F31-87F6-1E4ABB7FEDE4}" type="datetimeFigureOut">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37593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83DE6-7F9E-4F31-87F6-1E4ABB7FEDE4}" type="datetimeFigureOut">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56CF7-17C1-4B6D-93C8-C1C66B4FCB85}" type="slidenum">
              <a:rPr lang="en-US" smtClean="0"/>
              <a:t>‹#›</a:t>
            </a:fld>
            <a:endParaRPr lang="en-US"/>
          </a:p>
        </p:txBody>
      </p:sp>
    </p:spTree>
    <p:extLst>
      <p:ext uri="{BB962C8B-B14F-4D97-AF65-F5344CB8AC3E}">
        <p14:creationId xmlns:p14="http://schemas.microsoft.com/office/powerpoint/2010/main" val="2321345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83DE6-7F9E-4F31-87F6-1E4ABB7FEDE4}" type="datetimeFigureOut">
              <a:rPr lang="en-US" smtClean="0"/>
              <a:t>10/21/2015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56CF7-17C1-4B6D-93C8-C1C66B4FCB85}" type="slidenum">
              <a:rPr lang="en-US" smtClean="0"/>
              <a:t>‹#›</a:t>
            </a:fld>
            <a:endParaRPr lang="en-US"/>
          </a:p>
        </p:txBody>
      </p:sp>
    </p:spTree>
    <p:extLst>
      <p:ext uri="{BB962C8B-B14F-4D97-AF65-F5344CB8AC3E}">
        <p14:creationId xmlns:p14="http://schemas.microsoft.com/office/powerpoint/2010/main" val="397809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 WMS WebEx Instructions and Schedule</a:t>
            </a:r>
            <a:endParaRPr lang="en-US" dirty="0"/>
          </a:p>
        </p:txBody>
      </p:sp>
      <p:sp>
        <p:nvSpPr>
          <p:cNvPr id="3" name="Content Placeholder 2"/>
          <p:cNvSpPr>
            <a:spLocks noGrp="1"/>
          </p:cNvSpPr>
          <p:nvPr>
            <p:ph idx="1"/>
          </p:nvPr>
        </p:nvSpPr>
        <p:spPr/>
        <p:txBody>
          <a:bodyPr>
            <a:normAutofit/>
          </a:bodyPr>
          <a:lstStyle/>
          <a:p>
            <a:r>
              <a:rPr lang="en-US" dirty="0" smtClean="0"/>
              <a:t>URL to view presentation:</a:t>
            </a:r>
          </a:p>
          <a:p>
            <a:pPr lvl="1"/>
            <a:r>
              <a:rPr lang="en-US" u="sng" dirty="0" smtClean="0">
                <a:solidFill>
                  <a:schemeClr val="accent1"/>
                </a:solidFill>
              </a:rPr>
              <a:t>https://www.teleconference.att.com/servlet/AWMlogin</a:t>
            </a:r>
          </a:p>
          <a:p>
            <a:pPr lvl="1"/>
            <a:r>
              <a:rPr lang="en-US" dirty="0" smtClean="0"/>
              <a:t>Meeting number: 8883634749</a:t>
            </a:r>
          </a:p>
          <a:p>
            <a:pPr lvl="1"/>
            <a:r>
              <a:rPr lang="en-US" dirty="0" smtClean="0"/>
              <a:t>Code:  2484836</a:t>
            </a:r>
          </a:p>
          <a:p>
            <a:r>
              <a:rPr lang="en-US" dirty="0" smtClean="0"/>
              <a:t>Telephone connection to hear presentation:</a:t>
            </a:r>
          </a:p>
          <a:p>
            <a:pPr lvl="1"/>
            <a:r>
              <a:rPr lang="en-US" dirty="0" smtClean="0"/>
              <a:t>(</a:t>
            </a:r>
            <a:r>
              <a:rPr lang="en-US" smtClean="0"/>
              <a:t>888) 363-4749</a:t>
            </a:r>
            <a:endParaRPr lang="en-US" dirty="0" smtClean="0"/>
          </a:p>
          <a:p>
            <a:pPr lvl="1"/>
            <a:r>
              <a:rPr lang="en-US" dirty="0" smtClean="0"/>
              <a:t>Code:  2484836</a:t>
            </a:r>
          </a:p>
        </p:txBody>
      </p:sp>
    </p:spTree>
    <p:extLst>
      <p:ext uri="{BB962C8B-B14F-4D97-AF65-F5344CB8AC3E}">
        <p14:creationId xmlns:p14="http://schemas.microsoft.com/office/powerpoint/2010/main" val="1116086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Schedule</a:t>
            </a:r>
            <a:br>
              <a:rPr lang="en-US" dirty="0" smtClean="0"/>
            </a:br>
            <a:r>
              <a:rPr lang="en-US" dirty="0" smtClean="0"/>
              <a:t>All times are Eastern time zone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3619627"/>
              </p:ext>
            </p:extLst>
          </p:nvPr>
        </p:nvGraphicFramePr>
        <p:xfrm>
          <a:off x="626918" y="3048000"/>
          <a:ext cx="7391400" cy="2788920"/>
        </p:xfrm>
        <a:graphic>
          <a:graphicData uri="http://schemas.openxmlformats.org/drawingml/2006/table">
            <a:tbl>
              <a:tblPr firstRow="1" bandRow="1">
                <a:tableStyleId>{5C22544A-7EE6-4342-B048-85BDC9FD1C3A}</a:tableStyleId>
              </a:tblPr>
              <a:tblGrid>
                <a:gridCol w="1478280"/>
                <a:gridCol w="1478280"/>
                <a:gridCol w="1478280"/>
                <a:gridCol w="1478280"/>
                <a:gridCol w="1478280"/>
              </a:tblGrid>
              <a:tr h="762000">
                <a:tc gridSpan="3">
                  <a:txBody>
                    <a:bodyPr/>
                    <a:lstStyle/>
                    <a:p>
                      <a:pPr algn="ctr"/>
                      <a:r>
                        <a:rPr lang="en-US" dirty="0" smtClean="0"/>
                        <a:t>Week of November</a:t>
                      </a:r>
                      <a:r>
                        <a:rPr lang="en-US" baseline="0" dirty="0" smtClean="0"/>
                        <a:t> 9</a:t>
                      </a:r>
                      <a:endParaRPr lang="en-US" dirty="0"/>
                    </a:p>
                  </a:txBody>
                  <a:tcPr anchor="ctr"/>
                </a:tc>
                <a:tc hMerge="1">
                  <a:txBody>
                    <a:bodyPr/>
                    <a:lstStyle/>
                    <a:p>
                      <a:pPr algn="ctr"/>
                      <a:endParaRPr lang="en-US" dirty="0"/>
                    </a:p>
                  </a:txBody>
                  <a:tcPr/>
                </a:tc>
                <a:tc hMerge="1">
                  <a:txBody>
                    <a:bodyPr/>
                    <a:lstStyle/>
                    <a:p>
                      <a:pPr algn="ctr"/>
                      <a:endParaRPr lang="en-US" dirty="0"/>
                    </a:p>
                  </a:txBody>
                  <a:tcPr/>
                </a:tc>
                <a:tc gridSpan="2">
                  <a:txBody>
                    <a:bodyPr/>
                    <a:lstStyle/>
                    <a:p>
                      <a:pPr algn="ctr"/>
                      <a:r>
                        <a:rPr lang="en-US" dirty="0" smtClean="0"/>
                        <a:t>Week of November 16</a:t>
                      </a:r>
                      <a:endParaRPr lang="en-US" dirty="0"/>
                    </a:p>
                  </a:txBody>
                  <a:tcPr anchor="ctr"/>
                </a:tc>
                <a:tc hMerge="1">
                  <a:txBody>
                    <a:bodyPr/>
                    <a:lstStyle/>
                    <a:p>
                      <a:pPr algn="ctr"/>
                      <a:endParaRPr lang="en-US" dirty="0"/>
                    </a:p>
                  </a:txBody>
                  <a:tcPr/>
                </a:tc>
              </a:tr>
              <a:tr h="762000">
                <a:tc>
                  <a:txBody>
                    <a:bodyPr/>
                    <a:lstStyle/>
                    <a:p>
                      <a:pPr algn="ctr"/>
                      <a:r>
                        <a:rPr lang="en-US" b="1" dirty="0" smtClean="0"/>
                        <a:t>Monday</a:t>
                      </a:r>
                      <a:endParaRPr lang="en-US" b="1" baseline="0" dirty="0" smtClean="0"/>
                    </a:p>
                    <a:p>
                      <a:pPr algn="ctr"/>
                      <a:r>
                        <a:rPr lang="en-US" b="1" baseline="0" dirty="0" smtClean="0"/>
                        <a:t>November 9, 2015</a:t>
                      </a:r>
                      <a:endParaRPr lang="en-US" b="1" dirty="0"/>
                    </a:p>
                  </a:txBody>
                  <a:tcPr>
                    <a:noFill/>
                  </a:tcPr>
                </a:tc>
                <a:tc>
                  <a:txBody>
                    <a:bodyPr/>
                    <a:lstStyle/>
                    <a:p>
                      <a:pPr algn="ctr"/>
                      <a:r>
                        <a:rPr lang="en-US" b="1" dirty="0" smtClean="0"/>
                        <a:t>Tuesday, </a:t>
                      </a:r>
                    </a:p>
                    <a:p>
                      <a:pPr algn="ctr"/>
                      <a:r>
                        <a:rPr lang="en-US" b="1" dirty="0" smtClean="0"/>
                        <a:t>November 10, 2015</a:t>
                      </a:r>
                      <a:endParaRPr lang="en-US" b="1" dirty="0"/>
                    </a:p>
                  </a:txBody>
                  <a:tcPr>
                    <a:noFill/>
                  </a:tcPr>
                </a:tc>
                <a:tc>
                  <a:txBody>
                    <a:bodyPr/>
                    <a:lstStyle/>
                    <a:p>
                      <a:pPr algn="ctr"/>
                      <a:r>
                        <a:rPr lang="en-US" b="1" dirty="0" smtClean="0"/>
                        <a:t>Thursday, </a:t>
                      </a:r>
                    </a:p>
                    <a:p>
                      <a:pPr algn="ctr"/>
                      <a:r>
                        <a:rPr lang="en-US" b="1" dirty="0" smtClean="0"/>
                        <a:t>November 12, 2015</a:t>
                      </a:r>
                      <a:endParaRPr lang="en-US" b="1" dirty="0"/>
                    </a:p>
                  </a:txBody>
                  <a:tcPr>
                    <a:noFill/>
                  </a:tcPr>
                </a:tc>
                <a:tc>
                  <a:txBody>
                    <a:bodyPr/>
                    <a:lstStyle/>
                    <a:p>
                      <a:pPr algn="ctr"/>
                      <a:r>
                        <a:rPr lang="en-US" b="1" dirty="0" smtClean="0"/>
                        <a:t>Tuesday,</a:t>
                      </a:r>
                    </a:p>
                    <a:p>
                      <a:pPr algn="ctr"/>
                      <a:r>
                        <a:rPr lang="en-US" b="1" dirty="0" smtClean="0"/>
                        <a:t>November 17, 2015</a:t>
                      </a:r>
                      <a:endParaRPr lang="en-US" b="1" dirty="0"/>
                    </a:p>
                  </a:txBody>
                  <a:tcPr>
                    <a:noFill/>
                  </a:tcPr>
                </a:tc>
                <a:tc>
                  <a:txBody>
                    <a:bodyPr/>
                    <a:lstStyle/>
                    <a:p>
                      <a:pPr algn="ctr"/>
                      <a:r>
                        <a:rPr lang="en-US" b="1" dirty="0" smtClean="0"/>
                        <a:t>Wednesday, November 18, 2015</a:t>
                      </a:r>
                      <a:endParaRPr lang="en-US" b="1" dirty="0"/>
                    </a:p>
                  </a:txBody>
                  <a:tcPr>
                    <a:noFill/>
                  </a:tcPr>
                </a:tc>
              </a:tr>
              <a:tr h="370840">
                <a:tc>
                  <a:txBody>
                    <a:bodyPr/>
                    <a:lstStyle/>
                    <a:p>
                      <a:pPr algn="ctr"/>
                      <a:r>
                        <a:rPr lang="en-US" dirty="0" smtClean="0"/>
                        <a:t>1:00 PM</a:t>
                      </a:r>
                      <a:endParaRPr lang="en-US" dirty="0"/>
                    </a:p>
                  </a:txBody>
                  <a:tcPr/>
                </a:tc>
                <a:tc>
                  <a:txBody>
                    <a:bodyPr/>
                    <a:lstStyle/>
                    <a:p>
                      <a:pPr algn="ctr"/>
                      <a:r>
                        <a:rPr lang="en-US" dirty="0" smtClean="0"/>
                        <a:t>8:00 AM</a:t>
                      </a:r>
                      <a:endParaRPr lang="en-US" dirty="0"/>
                    </a:p>
                  </a:txBody>
                  <a:tcPr/>
                </a:tc>
                <a:tc>
                  <a:txBody>
                    <a:bodyPr/>
                    <a:lstStyle/>
                    <a:p>
                      <a:pPr algn="ctr"/>
                      <a:r>
                        <a:rPr lang="en-US" dirty="0" smtClean="0"/>
                        <a:t>8:00 AM</a:t>
                      </a:r>
                      <a:endParaRPr lang="en-US" dirty="0"/>
                    </a:p>
                  </a:txBody>
                  <a:tcPr/>
                </a:tc>
                <a:tc>
                  <a:txBody>
                    <a:bodyPr/>
                    <a:lstStyle/>
                    <a:p>
                      <a:pPr algn="ctr"/>
                      <a:r>
                        <a:rPr lang="en-US" dirty="0" smtClean="0"/>
                        <a:t>8:00 AM</a:t>
                      </a:r>
                      <a:endParaRPr lang="en-US" dirty="0"/>
                    </a:p>
                  </a:txBody>
                  <a:tcPr/>
                </a:tc>
                <a:tc>
                  <a:txBody>
                    <a:bodyPr/>
                    <a:lstStyle/>
                    <a:p>
                      <a:pPr algn="ctr"/>
                      <a:r>
                        <a:rPr lang="en-US" dirty="0" smtClean="0"/>
                        <a:t>8:00 AM</a:t>
                      </a:r>
                      <a:endParaRPr lang="en-US" dirty="0"/>
                    </a:p>
                  </a:txBody>
                  <a:tcPr/>
                </a:tc>
              </a:tr>
              <a:tr h="370840">
                <a:tc>
                  <a:txBody>
                    <a:bodyPr/>
                    <a:lstStyle/>
                    <a:p>
                      <a:pPr algn="ctr"/>
                      <a:r>
                        <a:rPr lang="en-US" dirty="0" smtClean="0"/>
                        <a:t>3:00 PM</a:t>
                      </a:r>
                      <a:endParaRPr lang="en-US" dirty="0"/>
                    </a:p>
                  </a:txBody>
                  <a:tcPr/>
                </a:tc>
                <a:tc>
                  <a:txBody>
                    <a:bodyPr/>
                    <a:lstStyle/>
                    <a:p>
                      <a:pPr algn="ctr"/>
                      <a:r>
                        <a:rPr lang="en-US" dirty="0" smtClean="0"/>
                        <a:t>Noon</a:t>
                      </a:r>
                      <a:endParaRPr lang="en-US" dirty="0"/>
                    </a:p>
                  </a:txBody>
                  <a:tcPr/>
                </a:tc>
                <a:tc>
                  <a:txBody>
                    <a:bodyPr/>
                    <a:lstStyle/>
                    <a:p>
                      <a:pPr algn="ctr"/>
                      <a:r>
                        <a:rPr lang="en-US" dirty="0" smtClean="0"/>
                        <a:t>2:00 PM</a:t>
                      </a:r>
                      <a:endParaRPr lang="en-US" dirty="0"/>
                    </a:p>
                  </a:txBody>
                  <a:tcPr/>
                </a:tc>
                <a:tc>
                  <a:txBody>
                    <a:bodyPr/>
                    <a:lstStyle/>
                    <a:p>
                      <a:pPr algn="ctr"/>
                      <a:r>
                        <a:rPr lang="en-US" dirty="0" smtClean="0"/>
                        <a:t>Noon</a:t>
                      </a:r>
                      <a:endParaRPr lang="en-US" dirty="0"/>
                    </a:p>
                  </a:txBody>
                  <a:tcPr/>
                </a:tc>
                <a:tc>
                  <a:txBody>
                    <a:bodyPr/>
                    <a:lstStyle/>
                    <a:p>
                      <a:pPr algn="ctr"/>
                      <a:r>
                        <a:rPr lang="en-US" dirty="0" smtClean="0"/>
                        <a:t>11:00 AM</a:t>
                      </a:r>
                      <a:endParaRPr lang="en-US" dirty="0"/>
                    </a:p>
                  </a:txBody>
                  <a:tcPr/>
                </a:tc>
              </a:tr>
              <a:tr h="370840">
                <a:tc>
                  <a:txBody>
                    <a:bodyPr/>
                    <a:lstStyle/>
                    <a:p>
                      <a:pPr algn="ctr"/>
                      <a:r>
                        <a:rPr lang="en-US" dirty="0" smtClean="0"/>
                        <a:t>6:00 PM</a:t>
                      </a:r>
                      <a:endParaRPr lang="en-US" dirty="0"/>
                    </a:p>
                  </a:txBody>
                  <a:tcPr/>
                </a:tc>
                <a:tc>
                  <a:txBody>
                    <a:bodyPr/>
                    <a:lstStyle/>
                    <a:p>
                      <a:pPr algn="ctr"/>
                      <a:r>
                        <a:rPr lang="en-US" dirty="0" smtClean="0"/>
                        <a:t>6:00 PM</a:t>
                      </a:r>
                      <a:endParaRPr lang="en-US" dirty="0"/>
                    </a:p>
                  </a:txBody>
                  <a:tcPr/>
                </a:tc>
                <a:tc>
                  <a:txBody>
                    <a:bodyPr/>
                    <a:lstStyle/>
                    <a:p>
                      <a:pPr algn="ctr"/>
                      <a:r>
                        <a:rPr lang="en-US" dirty="0" smtClean="0"/>
                        <a:t>4:00 PM</a:t>
                      </a:r>
                      <a:endParaRPr lang="en-US" dirty="0"/>
                    </a:p>
                  </a:txBody>
                  <a:tcPr/>
                </a:tc>
                <a:tc>
                  <a:txBody>
                    <a:bodyPr/>
                    <a:lstStyle/>
                    <a:p>
                      <a:pPr algn="ctr"/>
                      <a:r>
                        <a:rPr lang="en-US" dirty="0" smtClean="0"/>
                        <a:t>4:00 PM</a:t>
                      </a:r>
                      <a:endParaRPr lang="en-US" dirty="0"/>
                    </a:p>
                  </a:txBody>
                  <a:tcPr/>
                </a:tc>
                <a:tc>
                  <a:txBody>
                    <a:bodyPr/>
                    <a:lstStyle/>
                    <a:p>
                      <a:pPr algn="ctr"/>
                      <a:r>
                        <a:rPr lang="en-US" dirty="0" smtClean="0"/>
                        <a:t>6:00 PM</a:t>
                      </a:r>
                      <a:endParaRPr lang="en-US" dirty="0"/>
                    </a:p>
                  </a:txBody>
                  <a:tcPr/>
                </a:tc>
              </a:tr>
            </a:tbl>
          </a:graphicData>
        </a:graphic>
      </p:graphicFrame>
      <p:sp>
        <p:nvSpPr>
          <p:cNvPr id="5" name="TextBox 4"/>
          <p:cNvSpPr txBox="1"/>
          <p:nvPr/>
        </p:nvSpPr>
        <p:spPr>
          <a:xfrm>
            <a:off x="609600" y="1600200"/>
            <a:ext cx="79248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The same WebEx will be offered on multiple days and times.  No sign up is needed.  Participation is not required.  Everyone is welcome to attend multiple sessions if they wish to.  The trainings should take about 25 to 30 minutes with time afterwards for questions.</a:t>
            </a:r>
            <a:endParaRPr lang="en-US" dirty="0"/>
          </a:p>
        </p:txBody>
      </p:sp>
    </p:spTree>
    <p:extLst>
      <p:ext uri="{BB962C8B-B14F-4D97-AF65-F5344CB8AC3E}">
        <p14:creationId xmlns:p14="http://schemas.microsoft.com/office/powerpoint/2010/main" val="139192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136</Words>
  <Application>Microsoft Office PowerPoint</Application>
  <PresentationFormat>On-screen Show (4:3)</PresentationFormat>
  <Paragraphs>36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CR WMS WebEx Instructions and Schedule</vt:lpstr>
      <vt:lpstr>Schedule All times are Eastern time zone</vt:lpstr>
    </vt:vector>
  </TitlesOfParts>
  <Company>Administrative Office of the US Courts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Carolyn Peake</cp:lastModifiedBy>
  <cp:revision>5</cp:revision>
  <dcterms:created xsi:type="dcterms:W3CDTF">2014-11-05T16:36:48Z</dcterms:created>
  <dcterms:modified xsi:type="dcterms:W3CDTF">2015-10-21T12:09:31Z</dcterms:modified>
</cp:coreProperties>
</file>